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12636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04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M" userId="714cf9a7fa5c691c" providerId="LiveId" clId="{BA44921D-774F-4EF2-8D9C-A45796BC6931}"/>
    <pc:docChg chg="addSld modSld modMainMaster">
      <pc:chgData name="S M" userId="714cf9a7fa5c691c" providerId="LiveId" clId="{BA44921D-774F-4EF2-8D9C-A45796BC6931}" dt="2018-10-12T12:25:50.026" v="9" actId="1076"/>
      <pc:docMkLst>
        <pc:docMk/>
      </pc:docMkLst>
      <pc:sldChg chg="addSp delSp modSp add">
        <pc:chgData name="S M" userId="714cf9a7fa5c691c" providerId="LiveId" clId="{BA44921D-774F-4EF2-8D9C-A45796BC6931}" dt="2018-10-12T12:25:50.026" v="9" actId="1076"/>
        <pc:sldMkLst>
          <pc:docMk/>
          <pc:sldMk cId="2940720549" sldId="256"/>
        </pc:sldMkLst>
        <pc:spChg chg="del">
          <ac:chgData name="S M" userId="714cf9a7fa5c691c" providerId="LiveId" clId="{BA44921D-774F-4EF2-8D9C-A45796BC6931}" dt="2018-10-12T12:23:27.667" v="1"/>
          <ac:spMkLst>
            <pc:docMk/>
            <pc:sldMk cId="2940720549" sldId="256"/>
            <ac:spMk id="2" creationId="{1F1B836C-3A4D-4B69-B96A-F6794EA39C01}"/>
          </ac:spMkLst>
        </pc:spChg>
        <pc:spChg chg="del">
          <ac:chgData name="S M" userId="714cf9a7fa5c691c" providerId="LiveId" clId="{BA44921D-774F-4EF2-8D9C-A45796BC6931}" dt="2018-10-12T12:23:27.667" v="1"/>
          <ac:spMkLst>
            <pc:docMk/>
            <pc:sldMk cId="2940720549" sldId="256"/>
            <ac:spMk id="3" creationId="{EA83FBE7-9628-44C1-98CF-322E37FA0438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6" creationId="{B442ADF2-6C38-4393-8842-E3CF5DC653C4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9" creationId="{1D8BA8F8-6811-473F-9A4D-E0B4C514259E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12" creationId="{2FB71E2C-53C8-476C-B5BA-08405EB3718D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15" creationId="{DBB2001B-1972-41BA-B977-701F92BE1F68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18" creationId="{6D4AD819-01E6-4379-86A7-D069D55ADDD9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21" creationId="{E9CAADD3-E03E-468D-92BA-659EB08EB13D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24" creationId="{2B473341-8FC9-4B2C-989C-4C1AE81D3D8B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27" creationId="{E9228629-857D-4BFB-8E0B-6A536808189A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30" creationId="{A530E262-1BF4-420B-A2F0-BC5FF456EBCC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33" creationId="{B027A8C0-F08C-43CC-A8D1-1C6A6ABF1C8E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36" creationId="{9E46781B-2E17-4D4A-ADA9-31551EA1BC78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39" creationId="{16F7D4B4-DCB5-4B57-B588-8324C0AAA6A1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42" creationId="{9CD4381A-B3AA-4D7A-9973-4390BC2615BC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45" creationId="{FCDF654A-012A-43D6-A932-0BA1284C7242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48" creationId="{5652F91D-B337-43FD-BFCD-21E3D5935D0B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51" creationId="{68FF5B3C-EC43-4E1B-A931-F19E54AFECF0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k cId="2940720549" sldId="256"/>
            <ac:spMk id="54" creationId="{7123A1A3-C8C4-4749-B1CF-040B200D6A5B}"/>
          </ac:spMkLst>
        </pc:spChg>
        <pc:spChg chg="add mod">
          <ac:chgData name="S M" userId="714cf9a7fa5c691c" providerId="LiveId" clId="{BA44921D-774F-4EF2-8D9C-A45796BC6931}" dt="2018-10-12T12:25:50.026" v="9" actId="1076"/>
          <ac:spMkLst>
            <pc:docMk/>
            <pc:sldMk cId="2940720549" sldId="256"/>
            <ac:spMk id="55" creationId="{DDB5BBF9-2302-4112-BEB4-8D4503970A44}"/>
          </ac:spMkLst>
        </pc:s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4" creationId="{5599FD2D-B6E3-4824-82AF-E8E7B39D9FDD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7" creationId="{FCDF363E-AE71-44D1-83E2-F53108C2769A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10" creationId="{0B6F0209-7097-4100-97E6-D41538C78EA2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13" creationId="{FF132E5D-723B-4AE2-88DA-850912F676C7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16" creationId="{75449BC2-1045-4FBC-8256-833651690C22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19" creationId="{73F5C394-A35F-48C6-89B4-50011A83F81D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22" creationId="{8693017D-9904-428F-964D-EF2593D58D80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25" creationId="{16A90DD1-DD71-4653-B99D-5E359B7E4BC4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28" creationId="{051F925E-1027-4FFE-947C-D123C635CBC9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31" creationId="{FDE5A184-0399-49DD-93BB-E965CEA2F080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34" creationId="{438B8CE9-EA76-4899-B41E-BA4B02F828A4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37" creationId="{524A0182-6643-4C6A-A015-29C5DAA20A34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40" creationId="{77ED60B3-2448-4CC9-BAA5-D3DBBC3B6000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43" creationId="{B04ADC47-68D7-4294-BE3B-45DA7EE15949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46" creationId="{85773EA5-B32D-450C-8AE7-78C81FF98DAE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49" creationId="{F839877E-1F08-4D43-A26D-C6917BF9BDD0}"/>
          </ac:grpSpMkLst>
        </pc:grpChg>
        <pc:grpChg chg="add mod">
          <ac:chgData name="S M" userId="714cf9a7fa5c691c" providerId="LiveId" clId="{BA44921D-774F-4EF2-8D9C-A45796BC6931}" dt="2018-10-12T12:25:50.026" v="9" actId="1076"/>
          <ac:grpSpMkLst>
            <pc:docMk/>
            <pc:sldMk cId="2940720549" sldId="256"/>
            <ac:grpSpMk id="52" creationId="{7292867F-1B7D-4CED-8761-DF6798C11B8D}"/>
          </ac:grpSpMkLst>
        </pc:grpChg>
      </pc:sldChg>
      <pc:sldMasterChg chg="modSp modSldLayout">
        <pc:chgData name="S M" userId="714cf9a7fa5c691c" providerId="LiveId" clId="{BA44921D-774F-4EF2-8D9C-A45796BC6931}" dt="2018-10-12T12:23:35.850" v="2"/>
        <pc:sldMasterMkLst>
          <pc:docMk/>
          <pc:sldMasterMk cId="49054363" sldId="2147483648"/>
        </pc:sldMasterMkLst>
        <pc:spChg chg="mod">
          <ac:chgData name="S M" userId="714cf9a7fa5c691c" providerId="LiveId" clId="{BA44921D-774F-4EF2-8D9C-A45796BC6931}" dt="2018-10-12T12:23:35.850" v="2"/>
          <ac:spMkLst>
            <pc:docMk/>
            <pc:sldMasterMk cId="49054363" sldId="2147483648"/>
            <ac:spMk id="2" creationId="{A1011674-75DC-4F74-81B3-82EC752F5766}"/>
          </ac:spMkLst>
        </pc:spChg>
        <pc:spChg chg="mod">
          <ac:chgData name="S M" userId="714cf9a7fa5c691c" providerId="LiveId" clId="{BA44921D-774F-4EF2-8D9C-A45796BC6931}" dt="2018-10-12T12:23:35.850" v="2"/>
          <ac:spMkLst>
            <pc:docMk/>
            <pc:sldMasterMk cId="49054363" sldId="2147483648"/>
            <ac:spMk id="3" creationId="{CEC6C63D-CD0F-46B6-969B-ABDD32C786B0}"/>
          </ac:spMkLst>
        </pc:spChg>
        <pc:spChg chg="mod">
          <ac:chgData name="S M" userId="714cf9a7fa5c691c" providerId="LiveId" clId="{BA44921D-774F-4EF2-8D9C-A45796BC6931}" dt="2018-10-12T12:23:35.850" v="2"/>
          <ac:spMkLst>
            <pc:docMk/>
            <pc:sldMasterMk cId="49054363" sldId="2147483648"/>
            <ac:spMk id="4" creationId="{638F0C91-FF84-4479-8018-2E40B53CBED8}"/>
          </ac:spMkLst>
        </pc:spChg>
        <pc:spChg chg="mod">
          <ac:chgData name="S M" userId="714cf9a7fa5c691c" providerId="LiveId" clId="{BA44921D-774F-4EF2-8D9C-A45796BC6931}" dt="2018-10-12T12:23:35.850" v="2"/>
          <ac:spMkLst>
            <pc:docMk/>
            <pc:sldMasterMk cId="49054363" sldId="2147483648"/>
            <ac:spMk id="5" creationId="{93A3132E-C9FE-4BCF-9E1D-BF372B96329B}"/>
          </ac:spMkLst>
        </pc:spChg>
        <pc:spChg chg="mod">
          <ac:chgData name="S M" userId="714cf9a7fa5c691c" providerId="LiveId" clId="{BA44921D-774F-4EF2-8D9C-A45796BC6931}" dt="2018-10-12T12:23:35.850" v="2"/>
          <ac:spMkLst>
            <pc:docMk/>
            <pc:sldMasterMk cId="49054363" sldId="2147483648"/>
            <ac:spMk id="6" creationId="{95EAF3AD-0706-4F58-9348-3FA38D61732A}"/>
          </ac:spMkLst>
        </pc:spChg>
        <pc:sldLayoutChg chg="modSp">
          <pc:chgData name="S M" userId="714cf9a7fa5c691c" providerId="LiveId" clId="{BA44921D-774F-4EF2-8D9C-A45796BC6931}" dt="2018-10-12T12:23:35.850" v="2"/>
          <pc:sldLayoutMkLst>
            <pc:docMk/>
            <pc:sldMasterMk cId="49054363" sldId="2147483648"/>
            <pc:sldLayoutMk cId="754300718" sldId="2147483649"/>
          </pc:sldLayoutMkLst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754300718" sldId="2147483649"/>
              <ac:spMk id="2" creationId="{852A014A-12FB-4879-9914-BB5F9D278C3F}"/>
            </ac:spMkLst>
          </pc:spChg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754300718" sldId="2147483649"/>
              <ac:spMk id="3" creationId="{C06BAFCD-90A5-4497-8E73-1787086AF43B}"/>
            </ac:spMkLst>
          </pc:spChg>
        </pc:sldLayoutChg>
        <pc:sldLayoutChg chg="modSp">
          <pc:chgData name="S M" userId="714cf9a7fa5c691c" providerId="LiveId" clId="{BA44921D-774F-4EF2-8D9C-A45796BC6931}" dt="2018-10-12T12:23:35.850" v="2"/>
          <pc:sldLayoutMkLst>
            <pc:docMk/>
            <pc:sldMasterMk cId="49054363" sldId="2147483648"/>
            <pc:sldLayoutMk cId="194117587" sldId="2147483651"/>
          </pc:sldLayoutMkLst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194117587" sldId="2147483651"/>
              <ac:spMk id="2" creationId="{8351D2BD-0C2E-4457-A6BA-B70B557E1CE3}"/>
            </ac:spMkLst>
          </pc:spChg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194117587" sldId="2147483651"/>
              <ac:spMk id="3" creationId="{C1C40A8F-B38E-40CA-B24A-13F38D0ABDD2}"/>
            </ac:spMkLst>
          </pc:spChg>
        </pc:sldLayoutChg>
        <pc:sldLayoutChg chg="modSp">
          <pc:chgData name="S M" userId="714cf9a7fa5c691c" providerId="LiveId" clId="{BA44921D-774F-4EF2-8D9C-A45796BC6931}" dt="2018-10-12T12:23:35.850" v="2"/>
          <pc:sldLayoutMkLst>
            <pc:docMk/>
            <pc:sldMasterMk cId="49054363" sldId="2147483648"/>
            <pc:sldLayoutMk cId="2500798659" sldId="2147483652"/>
          </pc:sldLayoutMkLst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2500798659" sldId="2147483652"/>
              <ac:spMk id="3" creationId="{30C7507A-C0F3-4C00-98C4-5DCD85C8FD50}"/>
            </ac:spMkLst>
          </pc:spChg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2500798659" sldId="2147483652"/>
              <ac:spMk id="4" creationId="{7F582885-5A12-4B91-9646-F41CC368C085}"/>
            </ac:spMkLst>
          </pc:spChg>
        </pc:sldLayoutChg>
        <pc:sldLayoutChg chg="modSp">
          <pc:chgData name="S M" userId="714cf9a7fa5c691c" providerId="LiveId" clId="{BA44921D-774F-4EF2-8D9C-A45796BC6931}" dt="2018-10-12T12:23:35.850" v="2"/>
          <pc:sldLayoutMkLst>
            <pc:docMk/>
            <pc:sldMasterMk cId="49054363" sldId="2147483648"/>
            <pc:sldLayoutMk cId="2985158749" sldId="2147483653"/>
          </pc:sldLayoutMkLst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2985158749" sldId="2147483653"/>
              <ac:spMk id="2" creationId="{0DF4709B-7E86-42E7-8B9B-77FBDF0AFFF7}"/>
            </ac:spMkLst>
          </pc:spChg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2985158749" sldId="2147483653"/>
              <ac:spMk id="3" creationId="{30B3FB99-59E3-4236-AFA7-5F50CAFD62BD}"/>
            </ac:spMkLst>
          </pc:spChg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2985158749" sldId="2147483653"/>
              <ac:spMk id="4" creationId="{15154347-8652-4195-9221-C9024FA7F96C}"/>
            </ac:spMkLst>
          </pc:spChg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2985158749" sldId="2147483653"/>
              <ac:spMk id="5" creationId="{80F96FC7-29B1-4874-BE87-F6B4E23DBE91}"/>
            </ac:spMkLst>
          </pc:spChg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2985158749" sldId="2147483653"/>
              <ac:spMk id="6" creationId="{8CBCC312-CE39-4412-929D-C213630CB205}"/>
            </ac:spMkLst>
          </pc:spChg>
        </pc:sldLayoutChg>
        <pc:sldLayoutChg chg="modSp">
          <pc:chgData name="S M" userId="714cf9a7fa5c691c" providerId="LiveId" clId="{BA44921D-774F-4EF2-8D9C-A45796BC6931}" dt="2018-10-12T12:23:35.850" v="2"/>
          <pc:sldLayoutMkLst>
            <pc:docMk/>
            <pc:sldMasterMk cId="49054363" sldId="2147483648"/>
            <pc:sldLayoutMk cId="1429823095" sldId="2147483656"/>
          </pc:sldLayoutMkLst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1429823095" sldId="2147483656"/>
              <ac:spMk id="2" creationId="{21F73223-2362-46B6-A9AD-16FE568ECAF0}"/>
            </ac:spMkLst>
          </pc:spChg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1429823095" sldId="2147483656"/>
              <ac:spMk id="3" creationId="{893F3483-5E2F-4C00-9155-5FCA9ECEC2FF}"/>
            </ac:spMkLst>
          </pc:spChg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1429823095" sldId="2147483656"/>
              <ac:spMk id="4" creationId="{7875D047-817A-4350-896E-0FA221EECB90}"/>
            </ac:spMkLst>
          </pc:spChg>
        </pc:sldLayoutChg>
        <pc:sldLayoutChg chg="modSp">
          <pc:chgData name="S M" userId="714cf9a7fa5c691c" providerId="LiveId" clId="{BA44921D-774F-4EF2-8D9C-A45796BC6931}" dt="2018-10-12T12:23:35.850" v="2"/>
          <pc:sldLayoutMkLst>
            <pc:docMk/>
            <pc:sldMasterMk cId="49054363" sldId="2147483648"/>
            <pc:sldLayoutMk cId="2422738318" sldId="2147483657"/>
          </pc:sldLayoutMkLst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2422738318" sldId="2147483657"/>
              <ac:spMk id="2" creationId="{1532829E-51F8-4C49-A11C-7EBAA1D0875A}"/>
            </ac:spMkLst>
          </pc:spChg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2422738318" sldId="2147483657"/>
              <ac:spMk id="3" creationId="{0A78958C-7060-42D1-9525-34298F9CFDF1}"/>
            </ac:spMkLst>
          </pc:spChg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2422738318" sldId="2147483657"/>
              <ac:spMk id="4" creationId="{6B03B283-8B36-4E3B-A74B-A41462A5073D}"/>
            </ac:spMkLst>
          </pc:spChg>
        </pc:sldLayoutChg>
        <pc:sldLayoutChg chg="modSp">
          <pc:chgData name="S M" userId="714cf9a7fa5c691c" providerId="LiveId" clId="{BA44921D-774F-4EF2-8D9C-A45796BC6931}" dt="2018-10-12T12:23:35.850" v="2"/>
          <pc:sldLayoutMkLst>
            <pc:docMk/>
            <pc:sldMasterMk cId="49054363" sldId="2147483648"/>
            <pc:sldLayoutMk cId="727427297" sldId="2147483659"/>
          </pc:sldLayoutMkLst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727427297" sldId="2147483659"/>
              <ac:spMk id="2" creationId="{9049A1A1-F444-4785-BD13-7FEF9C908B94}"/>
            </ac:spMkLst>
          </pc:spChg>
          <pc:spChg chg="mod">
            <ac:chgData name="S M" userId="714cf9a7fa5c691c" providerId="LiveId" clId="{BA44921D-774F-4EF2-8D9C-A45796BC6931}" dt="2018-10-12T12:23:35.850" v="2"/>
            <ac:spMkLst>
              <pc:docMk/>
              <pc:sldMasterMk cId="49054363" sldId="2147483648"/>
              <pc:sldLayoutMk cId="727427297" sldId="2147483659"/>
              <ac:spMk id="3" creationId="{D1343532-1FAD-43C9-9F63-577901DBED6F}"/>
            </ac:spMkLst>
          </pc:spChg>
        </pc:sldLayoutChg>
      </pc:sldMasterChg>
      <pc:sldMasterChg chg="modSp modSldLayout">
        <pc:chgData name="S M" userId="714cf9a7fa5c691c" providerId="LiveId" clId="{BA44921D-774F-4EF2-8D9C-A45796BC6931}" dt="2018-10-12T12:25:24.359" v="7"/>
        <pc:sldMasterMkLst>
          <pc:docMk/>
          <pc:sldMasterMk cId="73913015" sldId="2147483672"/>
        </pc:sldMasterMkLst>
        <pc:spChg chg="mod">
          <ac:chgData name="S M" userId="714cf9a7fa5c691c" providerId="LiveId" clId="{BA44921D-774F-4EF2-8D9C-A45796BC6931}" dt="2018-10-12T12:25:24.359" v="7"/>
          <ac:spMkLst>
            <pc:docMk/>
            <pc:sldMasterMk cId="73913015" sldId="2147483672"/>
            <ac:spMk id="2" creationId="{00000000-0000-0000-0000-000000000000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asterMk cId="73913015" sldId="2147483672"/>
            <ac:spMk id="3" creationId="{00000000-0000-0000-0000-000000000000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asterMk cId="73913015" sldId="2147483672"/>
            <ac:spMk id="4" creationId="{00000000-0000-0000-0000-000000000000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asterMk cId="73913015" sldId="2147483672"/>
            <ac:spMk id="5" creationId="{00000000-0000-0000-0000-000000000000}"/>
          </ac:spMkLst>
        </pc:spChg>
        <pc:spChg chg="mod">
          <ac:chgData name="S M" userId="714cf9a7fa5c691c" providerId="LiveId" clId="{BA44921D-774F-4EF2-8D9C-A45796BC6931}" dt="2018-10-12T12:25:24.359" v="7"/>
          <ac:spMkLst>
            <pc:docMk/>
            <pc:sldMasterMk cId="73913015" sldId="2147483672"/>
            <ac:spMk id="6" creationId="{00000000-0000-0000-0000-000000000000}"/>
          </ac:spMkLst>
        </pc:spChg>
        <pc:sldLayoutChg chg="modSp">
          <pc:chgData name="S M" userId="714cf9a7fa5c691c" providerId="LiveId" clId="{BA44921D-774F-4EF2-8D9C-A45796BC6931}" dt="2018-10-12T12:25:24.359" v="7"/>
          <pc:sldLayoutMkLst>
            <pc:docMk/>
            <pc:sldMasterMk cId="73913015" sldId="2147483672"/>
            <pc:sldLayoutMk cId="2636048321" sldId="2147483673"/>
          </pc:sldLayoutMkLst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2636048321" sldId="2147483673"/>
              <ac:spMk id="2" creationId="{00000000-0000-0000-0000-000000000000}"/>
            </ac:spMkLst>
          </pc:spChg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2636048321" sldId="2147483673"/>
              <ac:spMk id="3" creationId="{00000000-0000-0000-0000-000000000000}"/>
            </ac:spMkLst>
          </pc:spChg>
        </pc:sldLayoutChg>
        <pc:sldLayoutChg chg="modSp">
          <pc:chgData name="S M" userId="714cf9a7fa5c691c" providerId="LiveId" clId="{BA44921D-774F-4EF2-8D9C-A45796BC6931}" dt="2018-10-12T12:25:24.359" v="7"/>
          <pc:sldLayoutMkLst>
            <pc:docMk/>
            <pc:sldMasterMk cId="73913015" sldId="2147483672"/>
            <pc:sldLayoutMk cId="1817473332" sldId="2147483675"/>
          </pc:sldLayoutMkLst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1817473332" sldId="2147483675"/>
              <ac:spMk id="2" creationId="{00000000-0000-0000-0000-000000000000}"/>
            </ac:spMkLst>
          </pc:spChg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1817473332" sldId="2147483675"/>
              <ac:spMk id="3" creationId="{00000000-0000-0000-0000-000000000000}"/>
            </ac:spMkLst>
          </pc:spChg>
        </pc:sldLayoutChg>
        <pc:sldLayoutChg chg="modSp">
          <pc:chgData name="S M" userId="714cf9a7fa5c691c" providerId="LiveId" clId="{BA44921D-774F-4EF2-8D9C-A45796BC6931}" dt="2018-10-12T12:25:24.359" v="7"/>
          <pc:sldLayoutMkLst>
            <pc:docMk/>
            <pc:sldMasterMk cId="73913015" sldId="2147483672"/>
            <pc:sldLayoutMk cId="766180243" sldId="2147483676"/>
          </pc:sldLayoutMkLst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766180243" sldId="2147483676"/>
              <ac:spMk id="3" creationId="{00000000-0000-0000-0000-000000000000}"/>
            </ac:spMkLst>
          </pc:spChg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766180243" sldId="2147483676"/>
              <ac:spMk id="4" creationId="{00000000-0000-0000-0000-000000000000}"/>
            </ac:spMkLst>
          </pc:spChg>
        </pc:sldLayoutChg>
        <pc:sldLayoutChg chg="modSp">
          <pc:chgData name="S M" userId="714cf9a7fa5c691c" providerId="LiveId" clId="{BA44921D-774F-4EF2-8D9C-A45796BC6931}" dt="2018-10-12T12:25:24.359" v="7"/>
          <pc:sldLayoutMkLst>
            <pc:docMk/>
            <pc:sldMasterMk cId="73913015" sldId="2147483672"/>
            <pc:sldLayoutMk cId="2199339352" sldId="2147483677"/>
          </pc:sldLayoutMkLst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2199339352" sldId="2147483677"/>
              <ac:spMk id="2" creationId="{00000000-0000-0000-0000-000000000000}"/>
            </ac:spMkLst>
          </pc:spChg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2199339352" sldId="2147483677"/>
              <ac:spMk id="3" creationId="{00000000-0000-0000-0000-000000000000}"/>
            </ac:spMkLst>
          </pc:spChg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2199339352" sldId="2147483677"/>
              <ac:spMk id="4" creationId="{00000000-0000-0000-0000-000000000000}"/>
            </ac:spMkLst>
          </pc:spChg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2199339352" sldId="2147483677"/>
              <ac:spMk id="5" creationId="{00000000-0000-0000-0000-000000000000}"/>
            </ac:spMkLst>
          </pc:spChg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2199339352" sldId="2147483677"/>
              <ac:spMk id="6" creationId="{00000000-0000-0000-0000-000000000000}"/>
            </ac:spMkLst>
          </pc:spChg>
        </pc:sldLayoutChg>
        <pc:sldLayoutChg chg="modSp">
          <pc:chgData name="S M" userId="714cf9a7fa5c691c" providerId="LiveId" clId="{BA44921D-774F-4EF2-8D9C-A45796BC6931}" dt="2018-10-12T12:25:24.359" v="7"/>
          <pc:sldLayoutMkLst>
            <pc:docMk/>
            <pc:sldMasterMk cId="73913015" sldId="2147483672"/>
            <pc:sldLayoutMk cId="3795911195" sldId="2147483680"/>
          </pc:sldLayoutMkLst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3795911195" sldId="2147483680"/>
              <ac:spMk id="2" creationId="{00000000-0000-0000-0000-000000000000}"/>
            </ac:spMkLst>
          </pc:spChg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3795911195" sldId="2147483680"/>
              <ac:spMk id="3" creationId="{00000000-0000-0000-0000-000000000000}"/>
            </ac:spMkLst>
          </pc:spChg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3795911195" sldId="2147483680"/>
              <ac:spMk id="4" creationId="{00000000-0000-0000-0000-000000000000}"/>
            </ac:spMkLst>
          </pc:spChg>
        </pc:sldLayoutChg>
        <pc:sldLayoutChg chg="modSp">
          <pc:chgData name="S M" userId="714cf9a7fa5c691c" providerId="LiveId" clId="{BA44921D-774F-4EF2-8D9C-A45796BC6931}" dt="2018-10-12T12:25:24.359" v="7"/>
          <pc:sldLayoutMkLst>
            <pc:docMk/>
            <pc:sldMasterMk cId="73913015" sldId="2147483672"/>
            <pc:sldLayoutMk cId="239336214" sldId="2147483681"/>
          </pc:sldLayoutMkLst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239336214" sldId="2147483681"/>
              <ac:spMk id="2" creationId="{00000000-0000-0000-0000-000000000000}"/>
            </ac:spMkLst>
          </pc:spChg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239336214" sldId="2147483681"/>
              <ac:spMk id="3" creationId="{00000000-0000-0000-0000-000000000000}"/>
            </ac:spMkLst>
          </pc:spChg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239336214" sldId="2147483681"/>
              <ac:spMk id="4" creationId="{00000000-0000-0000-0000-000000000000}"/>
            </ac:spMkLst>
          </pc:spChg>
        </pc:sldLayoutChg>
        <pc:sldLayoutChg chg="modSp">
          <pc:chgData name="S M" userId="714cf9a7fa5c691c" providerId="LiveId" clId="{BA44921D-774F-4EF2-8D9C-A45796BC6931}" dt="2018-10-12T12:25:24.359" v="7"/>
          <pc:sldLayoutMkLst>
            <pc:docMk/>
            <pc:sldMasterMk cId="73913015" sldId="2147483672"/>
            <pc:sldLayoutMk cId="2322388676" sldId="2147483683"/>
          </pc:sldLayoutMkLst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2322388676" sldId="2147483683"/>
              <ac:spMk id="2" creationId="{00000000-0000-0000-0000-000000000000}"/>
            </ac:spMkLst>
          </pc:spChg>
          <pc:spChg chg="mod">
            <ac:chgData name="S M" userId="714cf9a7fa5c691c" providerId="LiveId" clId="{BA44921D-774F-4EF2-8D9C-A45796BC6931}" dt="2018-10-12T12:25:24.359" v="7"/>
            <ac:spMkLst>
              <pc:docMk/>
              <pc:sldMasterMk cId="73913015" sldId="2147483672"/>
              <pc:sldLayoutMk cId="2322388676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068058"/>
            <a:ext cx="5829300" cy="43993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637088"/>
            <a:ext cx="5143500" cy="305089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61F-CCC3-4155-8B17-AFAA0B78A209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AB58-A877-4468-A4B0-6FC0D635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29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61F-CCC3-4155-8B17-AFAA0B78A209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AB58-A877-4468-A4B0-6FC0D635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3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72776"/>
            <a:ext cx="1478756" cy="107088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72776"/>
            <a:ext cx="4350544" cy="107088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61F-CCC3-4155-8B17-AFAA0B78A209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AB58-A877-4468-A4B0-6FC0D635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1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61F-CCC3-4155-8B17-AFAA0B78A209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AB58-A877-4468-A4B0-6FC0D635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76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150353"/>
            <a:ext cx="5915025" cy="52564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456514"/>
            <a:ext cx="5915025" cy="276423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61F-CCC3-4155-8B17-AFAA0B78A209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AB58-A877-4468-A4B0-6FC0D635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78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363883"/>
            <a:ext cx="2914650" cy="80177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363883"/>
            <a:ext cx="2914650" cy="80177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61F-CCC3-4155-8B17-AFAA0B78A209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AB58-A877-4468-A4B0-6FC0D635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15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2779"/>
            <a:ext cx="5915025" cy="244247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3097699"/>
            <a:ext cx="2901255" cy="15181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615832"/>
            <a:ext cx="2901255" cy="67891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3097699"/>
            <a:ext cx="2915543" cy="15181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615832"/>
            <a:ext cx="2915543" cy="67891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61F-CCC3-4155-8B17-AFAA0B78A209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AB58-A877-4468-A4B0-6FC0D635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10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61F-CCC3-4155-8B17-AFAA0B78A209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AB58-A877-4468-A4B0-6FC0D635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5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61F-CCC3-4155-8B17-AFAA0B78A209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AB58-A877-4468-A4B0-6FC0D635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93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42433"/>
            <a:ext cx="2211884" cy="294851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819425"/>
            <a:ext cx="3471863" cy="898010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790950"/>
            <a:ext cx="2211884" cy="702320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61F-CCC3-4155-8B17-AFAA0B78A209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AB58-A877-4468-A4B0-6FC0D635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78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42433"/>
            <a:ext cx="2211884" cy="294851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819425"/>
            <a:ext cx="3471863" cy="898010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790950"/>
            <a:ext cx="2211884" cy="702320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B61F-CCC3-4155-8B17-AFAA0B78A209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AB58-A877-4468-A4B0-6FC0D635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56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72779"/>
            <a:ext cx="5915025" cy="2442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363883"/>
            <a:ext cx="5915025" cy="8017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712166"/>
            <a:ext cx="1543050" cy="672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B61F-CCC3-4155-8B17-AFAA0B78A209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712166"/>
            <a:ext cx="2314575" cy="672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712166"/>
            <a:ext cx="1543050" cy="672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2AB58-A877-4468-A4B0-6FC0D635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35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599FD2D-B6E3-4824-82AF-E8E7B39D9FDD}"/>
              </a:ext>
            </a:extLst>
          </p:cNvPr>
          <p:cNvGrpSpPr/>
          <p:nvPr/>
        </p:nvGrpSpPr>
        <p:grpSpPr>
          <a:xfrm>
            <a:off x="4384541" y="1044234"/>
            <a:ext cx="1549707" cy="1567301"/>
            <a:chOff x="5243103" y="4040792"/>
            <a:chExt cx="1549707" cy="1567301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3193C301-A80B-4D0F-9F96-DA4C11FC53EB}"/>
                </a:ext>
              </a:extLst>
            </p:cNvPr>
            <p:cNvSpPr/>
            <p:nvPr/>
          </p:nvSpPr>
          <p:spPr>
            <a:xfrm>
              <a:off x="5243103" y="4040792"/>
              <a:ext cx="1549707" cy="1549707"/>
            </a:xfrm>
            <a:prstGeom prst="roundRect">
              <a:avLst/>
            </a:prstGeom>
            <a:blipFill dpi="0"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442ADF2-6C38-4393-8842-E3CF5DC653C4}"/>
                </a:ext>
              </a:extLst>
            </p:cNvPr>
            <p:cNvSpPr txBox="1"/>
            <p:nvPr/>
          </p:nvSpPr>
          <p:spPr>
            <a:xfrm>
              <a:off x="5368724" y="5269539"/>
              <a:ext cx="12506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ソーメン流し</a:t>
              </a:r>
              <a:endParaRPr kumimoji="1" lang="ja-JP" altLang="en-US" sz="1600" dirty="0">
                <a:ln>
                  <a:solidFill>
                    <a:schemeClr val="bg1"/>
                  </a:solidFill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CDF363E-AE71-44D1-83E2-F53108C2769A}"/>
              </a:ext>
            </a:extLst>
          </p:cNvPr>
          <p:cNvGrpSpPr/>
          <p:nvPr/>
        </p:nvGrpSpPr>
        <p:grpSpPr>
          <a:xfrm>
            <a:off x="2685213" y="1037006"/>
            <a:ext cx="1549707" cy="1549707"/>
            <a:chOff x="3453708" y="3965728"/>
            <a:chExt cx="1549707" cy="1549707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E8BF5FC7-95DA-4D05-9A2C-BACCD55585EB}"/>
                </a:ext>
              </a:extLst>
            </p:cNvPr>
            <p:cNvSpPr/>
            <p:nvPr/>
          </p:nvSpPr>
          <p:spPr>
            <a:xfrm>
              <a:off x="3453708" y="3965728"/>
              <a:ext cx="1549707" cy="1549707"/>
            </a:xfrm>
            <a:prstGeom prst="roundRect">
              <a:avLst/>
            </a:prstGeom>
            <a:blipFill dpi="0"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D8BA8F8-6811-473F-9A4D-E0B4C514259E}"/>
                </a:ext>
              </a:extLst>
            </p:cNvPr>
            <p:cNvSpPr txBox="1"/>
            <p:nvPr/>
          </p:nvSpPr>
          <p:spPr>
            <a:xfrm>
              <a:off x="3489872" y="5164299"/>
              <a:ext cx="1463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田植え・稲刈り</a:t>
              </a:r>
              <a:endParaRPr kumimoji="1" lang="ja-JP" altLang="en-US" sz="1600" dirty="0">
                <a:ln>
                  <a:solidFill>
                    <a:schemeClr val="bg1"/>
                  </a:solidFill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B6F0209-7097-4100-97E6-D41538C78EA2}"/>
              </a:ext>
            </a:extLst>
          </p:cNvPr>
          <p:cNvGrpSpPr/>
          <p:nvPr/>
        </p:nvGrpSpPr>
        <p:grpSpPr>
          <a:xfrm>
            <a:off x="1005010" y="1037004"/>
            <a:ext cx="1549707" cy="1552912"/>
            <a:chOff x="5263254" y="2254068"/>
            <a:chExt cx="1549707" cy="1552912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22371C65-E278-4104-8063-31BE0E0E3EF8}"/>
                </a:ext>
              </a:extLst>
            </p:cNvPr>
            <p:cNvSpPr/>
            <p:nvPr/>
          </p:nvSpPr>
          <p:spPr>
            <a:xfrm>
              <a:off x="5263254" y="2254068"/>
              <a:ext cx="1549707" cy="1549707"/>
            </a:xfrm>
            <a:prstGeom prst="roundRect">
              <a:avLst/>
            </a:prstGeom>
            <a:blipFill dpi="0"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FB71E2C-53C8-476C-B5BA-08405EB3718D}"/>
                </a:ext>
              </a:extLst>
            </p:cNvPr>
            <p:cNvSpPr txBox="1"/>
            <p:nvPr/>
          </p:nvSpPr>
          <p:spPr>
            <a:xfrm>
              <a:off x="5461553" y="3468426"/>
              <a:ext cx="11128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こいのぼり</a:t>
              </a:r>
              <a:endParaRPr kumimoji="1" lang="ja-JP" altLang="en-US" sz="1600" dirty="0">
                <a:ln>
                  <a:solidFill>
                    <a:schemeClr val="bg1"/>
                  </a:solidFill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F132E5D-723B-4AE2-88DA-850912F676C7}"/>
              </a:ext>
            </a:extLst>
          </p:cNvPr>
          <p:cNvGrpSpPr/>
          <p:nvPr/>
        </p:nvGrpSpPr>
        <p:grpSpPr>
          <a:xfrm>
            <a:off x="4388951" y="4803310"/>
            <a:ext cx="1549707" cy="1549707"/>
            <a:chOff x="7244037" y="1444765"/>
            <a:chExt cx="1549707" cy="1549707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3E543A54-8428-4603-A84F-6365E7AE89BC}"/>
                </a:ext>
              </a:extLst>
            </p:cNvPr>
            <p:cNvSpPr/>
            <p:nvPr/>
          </p:nvSpPr>
          <p:spPr>
            <a:xfrm>
              <a:off x="7244037" y="1444765"/>
              <a:ext cx="1549707" cy="1549707"/>
            </a:xfrm>
            <a:prstGeom prst="round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BB2001B-1972-41BA-B977-701F92BE1F68}"/>
                </a:ext>
              </a:extLst>
            </p:cNvPr>
            <p:cNvSpPr txBox="1"/>
            <p:nvPr/>
          </p:nvSpPr>
          <p:spPr>
            <a:xfrm>
              <a:off x="7361935" y="2616070"/>
              <a:ext cx="1390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やぎ放牧除草</a:t>
              </a:r>
              <a:endParaRPr kumimoji="1" lang="ja-JP" altLang="en-US" sz="1600" dirty="0">
                <a:ln>
                  <a:solidFill>
                    <a:schemeClr val="bg1"/>
                  </a:solidFill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5449BC2-1045-4FBC-8256-833651690C22}"/>
              </a:ext>
            </a:extLst>
          </p:cNvPr>
          <p:cNvGrpSpPr/>
          <p:nvPr/>
        </p:nvGrpSpPr>
        <p:grpSpPr>
          <a:xfrm>
            <a:off x="1023725" y="4816275"/>
            <a:ext cx="1549707" cy="1549707"/>
            <a:chOff x="9564871" y="3190874"/>
            <a:chExt cx="1549707" cy="1549707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24835302-0353-4882-9A9A-F319DE9874D4}"/>
                </a:ext>
              </a:extLst>
            </p:cNvPr>
            <p:cNvSpPr/>
            <p:nvPr/>
          </p:nvSpPr>
          <p:spPr>
            <a:xfrm>
              <a:off x="9564871" y="3190874"/>
              <a:ext cx="1549707" cy="1549707"/>
            </a:xfrm>
            <a:prstGeom prst="roundRect">
              <a:avLst/>
            </a:prstGeom>
            <a:blipFill dpi="0"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D4AD819-01E6-4379-86A7-D069D55ADDD9}"/>
                </a:ext>
              </a:extLst>
            </p:cNvPr>
            <p:cNvSpPr txBox="1"/>
            <p:nvPr/>
          </p:nvSpPr>
          <p:spPr>
            <a:xfrm>
              <a:off x="9599200" y="4153184"/>
              <a:ext cx="1473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カスミサン</a:t>
              </a:r>
              <a:endParaRPr lang="en-US" altLang="ja-JP" sz="1600" dirty="0">
                <a:ln>
                  <a:solidFill>
                    <a:schemeClr val="bg1"/>
                  </a:solidFill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ショウウオ観察</a:t>
              </a:r>
              <a:endParaRPr kumimoji="1" lang="ja-JP" altLang="en-US" sz="1600" dirty="0">
                <a:ln>
                  <a:solidFill>
                    <a:schemeClr val="bg1"/>
                  </a:solidFill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3F5C394-A35F-48C6-89B4-50011A83F81D}"/>
              </a:ext>
            </a:extLst>
          </p:cNvPr>
          <p:cNvGrpSpPr/>
          <p:nvPr/>
        </p:nvGrpSpPr>
        <p:grpSpPr>
          <a:xfrm>
            <a:off x="2714184" y="2930284"/>
            <a:ext cx="1549708" cy="1549708"/>
            <a:chOff x="5253843" y="7112857"/>
            <a:chExt cx="1549707" cy="1549707"/>
          </a:xfrm>
        </p:grpSpPr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9135708C-44E8-4ACC-868F-628E0974CAA7}"/>
                </a:ext>
              </a:extLst>
            </p:cNvPr>
            <p:cNvSpPr/>
            <p:nvPr/>
          </p:nvSpPr>
          <p:spPr>
            <a:xfrm>
              <a:off x="5253843" y="7112857"/>
              <a:ext cx="1549707" cy="1549707"/>
            </a:xfrm>
            <a:prstGeom prst="roundRect">
              <a:avLst/>
            </a:prstGeom>
            <a:blipFill dpi="0"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9CAADD3-E03E-468D-92BA-659EB08EB13D}"/>
                </a:ext>
              </a:extLst>
            </p:cNvPr>
            <p:cNvSpPr txBox="1"/>
            <p:nvPr/>
          </p:nvSpPr>
          <p:spPr>
            <a:xfrm>
              <a:off x="5342181" y="8302972"/>
              <a:ext cx="13612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ほたる鑑賞会</a:t>
              </a:r>
              <a:endParaRPr kumimoji="1" lang="ja-JP" altLang="en-US" sz="1600" dirty="0">
                <a:ln>
                  <a:solidFill>
                    <a:schemeClr val="bg1"/>
                  </a:solidFill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693017D-9904-428F-964D-EF2593D58D80}"/>
              </a:ext>
            </a:extLst>
          </p:cNvPr>
          <p:cNvGrpSpPr/>
          <p:nvPr/>
        </p:nvGrpSpPr>
        <p:grpSpPr>
          <a:xfrm>
            <a:off x="2708305" y="4816275"/>
            <a:ext cx="1549707" cy="1549707"/>
            <a:chOff x="1811837" y="7199322"/>
            <a:chExt cx="1549707" cy="1549707"/>
          </a:xfrm>
        </p:grpSpPr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C3EEEDFD-598B-40A8-81A8-E23EF545C5BF}"/>
                </a:ext>
              </a:extLst>
            </p:cNvPr>
            <p:cNvSpPr/>
            <p:nvPr/>
          </p:nvSpPr>
          <p:spPr>
            <a:xfrm>
              <a:off x="1811837" y="7199322"/>
              <a:ext cx="1549707" cy="1549707"/>
            </a:xfrm>
            <a:prstGeom prst="roundRect">
              <a:avLst/>
            </a:prstGeom>
            <a:blipFill dpi="0"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B473341-8FC9-4B2C-989C-4C1AE81D3D8B}"/>
                </a:ext>
              </a:extLst>
            </p:cNvPr>
            <p:cNvSpPr txBox="1"/>
            <p:nvPr/>
          </p:nvSpPr>
          <p:spPr>
            <a:xfrm>
              <a:off x="2001553" y="8357663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自然観察会</a:t>
              </a:r>
              <a:endParaRPr kumimoji="1" lang="ja-JP" altLang="en-US" sz="1600" dirty="0">
                <a:ln>
                  <a:solidFill>
                    <a:schemeClr val="bg1"/>
                  </a:solidFill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6A90DD1-DD71-4653-B99D-5E359B7E4BC4}"/>
              </a:ext>
            </a:extLst>
          </p:cNvPr>
          <p:cNvGrpSpPr/>
          <p:nvPr/>
        </p:nvGrpSpPr>
        <p:grpSpPr>
          <a:xfrm>
            <a:off x="1023726" y="2926472"/>
            <a:ext cx="1562805" cy="1562804"/>
            <a:chOff x="1828514" y="5550053"/>
            <a:chExt cx="1562804" cy="1562804"/>
          </a:xfrm>
        </p:grpSpPr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C00FAC65-CB47-4CF5-A77B-9397E7CD1ED5}"/>
                </a:ext>
              </a:extLst>
            </p:cNvPr>
            <p:cNvSpPr/>
            <p:nvPr/>
          </p:nvSpPr>
          <p:spPr>
            <a:xfrm>
              <a:off x="1828514" y="5550053"/>
              <a:ext cx="1562804" cy="1562804"/>
            </a:xfrm>
            <a:prstGeom prst="roundRect">
              <a:avLst/>
            </a:prstGeom>
            <a:blipFill dpi="0" rotWithShape="1"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E9228629-857D-4BFB-8E0B-6A536808189A}"/>
                </a:ext>
              </a:extLst>
            </p:cNvPr>
            <p:cNvSpPr txBox="1"/>
            <p:nvPr/>
          </p:nvSpPr>
          <p:spPr>
            <a:xfrm>
              <a:off x="1918792" y="6743979"/>
              <a:ext cx="1370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方丈行灯祭り</a:t>
              </a:r>
              <a:endParaRPr kumimoji="1" lang="ja-JP" altLang="en-US" sz="1600" dirty="0">
                <a:ln>
                  <a:solidFill>
                    <a:schemeClr val="bg1"/>
                  </a:solidFill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051F925E-1027-4FFE-947C-D123C635CBC9}"/>
              </a:ext>
            </a:extLst>
          </p:cNvPr>
          <p:cNvGrpSpPr/>
          <p:nvPr/>
        </p:nvGrpSpPr>
        <p:grpSpPr>
          <a:xfrm>
            <a:off x="4427059" y="2930284"/>
            <a:ext cx="1549707" cy="1549708"/>
            <a:chOff x="5253843" y="7112857"/>
            <a:chExt cx="1549707" cy="1549707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5B641F8F-604F-44D3-B271-810E698F667F}"/>
                </a:ext>
              </a:extLst>
            </p:cNvPr>
            <p:cNvSpPr/>
            <p:nvPr/>
          </p:nvSpPr>
          <p:spPr>
            <a:xfrm>
              <a:off x="5253843" y="7112857"/>
              <a:ext cx="1549707" cy="1549707"/>
            </a:xfrm>
            <a:prstGeom prst="roundRect">
              <a:avLst/>
            </a:prstGeom>
            <a:blipFill dpi="0"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A530E262-1BF4-420B-A2F0-BC5FF456EBCC}"/>
                </a:ext>
              </a:extLst>
            </p:cNvPr>
            <p:cNvSpPr txBox="1"/>
            <p:nvPr/>
          </p:nvSpPr>
          <p:spPr>
            <a:xfrm>
              <a:off x="5499717" y="8302972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木工教室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DE5A184-0399-49DD-93BB-E965CEA2F080}"/>
              </a:ext>
            </a:extLst>
          </p:cNvPr>
          <p:cNvGrpSpPr/>
          <p:nvPr/>
        </p:nvGrpSpPr>
        <p:grpSpPr>
          <a:xfrm>
            <a:off x="1042779" y="6550817"/>
            <a:ext cx="1609736" cy="1549707"/>
            <a:chOff x="7392661" y="3233566"/>
            <a:chExt cx="1609736" cy="1549707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56F8E68F-A97A-4E8A-9A53-0204701522D8}"/>
                </a:ext>
              </a:extLst>
            </p:cNvPr>
            <p:cNvSpPr/>
            <p:nvPr/>
          </p:nvSpPr>
          <p:spPr>
            <a:xfrm>
              <a:off x="7398314" y="3233566"/>
              <a:ext cx="1549707" cy="1549707"/>
            </a:xfrm>
            <a:prstGeom prst="roundRect">
              <a:avLst/>
            </a:prstGeom>
            <a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027A8C0-F08C-43CC-A8D1-1C6A6ABF1C8E}"/>
                </a:ext>
              </a:extLst>
            </p:cNvPr>
            <p:cNvSpPr txBox="1"/>
            <p:nvPr/>
          </p:nvSpPr>
          <p:spPr>
            <a:xfrm>
              <a:off x="7392661" y="4376416"/>
              <a:ext cx="16097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リース・門松作り</a:t>
              </a:r>
              <a:endParaRPr kumimoji="1" lang="ja-JP" altLang="en-US" sz="1600" dirty="0">
                <a:ln>
                  <a:solidFill>
                    <a:schemeClr val="bg1"/>
                  </a:solidFill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38B8CE9-EA76-4899-B41E-BA4B02F828A4}"/>
              </a:ext>
            </a:extLst>
          </p:cNvPr>
          <p:cNvGrpSpPr/>
          <p:nvPr/>
        </p:nvGrpSpPr>
        <p:grpSpPr>
          <a:xfrm>
            <a:off x="2742898" y="8430635"/>
            <a:ext cx="1551309" cy="1549707"/>
            <a:chOff x="10012909" y="5089220"/>
            <a:chExt cx="1551309" cy="1549707"/>
          </a:xfrm>
        </p:grpSpPr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2C02F2E5-1F86-48DA-B5A2-0DB470A61B3C}"/>
                </a:ext>
              </a:extLst>
            </p:cNvPr>
            <p:cNvSpPr/>
            <p:nvPr/>
          </p:nvSpPr>
          <p:spPr>
            <a:xfrm>
              <a:off x="10012909" y="5089220"/>
              <a:ext cx="1549707" cy="1549707"/>
            </a:xfrm>
            <a:prstGeom prst="roundRect">
              <a:avLst/>
            </a:prstGeom>
            <a:blipFill dpi="0" rotWithShape="1"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9E46781B-2E17-4D4A-ADA9-31551EA1BC78}"/>
                </a:ext>
              </a:extLst>
            </p:cNvPr>
            <p:cNvSpPr txBox="1"/>
            <p:nvPr/>
          </p:nvSpPr>
          <p:spPr>
            <a:xfrm>
              <a:off x="10033030" y="6239620"/>
              <a:ext cx="1531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ぼうけん遊び場</a:t>
              </a:r>
              <a:endParaRPr kumimoji="1" lang="ja-JP" altLang="en-US" sz="1600" dirty="0">
                <a:ln>
                  <a:solidFill>
                    <a:schemeClr val="bg1"/>
                  </a:solidFill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524A0182-6643-4C6A-A015-29C5DAA20A34}"/>
              </a:ext>
            </a:extLst>
          </p:cNvPr>
          <p:cNvGrpSpPr/>
          <p:nvPr/>
        </p:nvGrpSpPr>
        <p:grpSpPr>
          <a:xfrm>
            <a:off x="4424825" y="6534130"/>
            <a:ext cx="1549707" cy="1549707"/>
            <a:chOff x="7564027" y="5000298"/>
            <a:chExt cx="1549707" cy="1549707"/>
          </a:xfrm>
        </p:grpSpPr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8A3B6474-BC23-49A8-BA21-E316338A3049}"/>
                </a:ext>
              </a:extLst>
            </p:cNvPr>
            <p:cNvSpPr/>
            <p:nvPr/>
          </p:nvSpPr>
          <p:spPr>
            <a:xfrm>
              <a:off x="7564027" y="5000298"/>
              <a:ext cx="1549707" cy="1549707"/>
            </a:xfrm>
            <a:prstGeom prst="roundRect">
              <a:avLst/>
            </a:prstGeom>
            <a:blipFill dpi="0" rotWithShape="1">
              <a:blip r:embed="rId1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16F7D4B4-DCB5-4B57-B588-8324C0AAA6A1}"/>
                </a:ext>
              </a:extLst>
            </p:cNvPr>
            <p:cNvSpPr txBox="1"/>
            <p:nvPr/>
          </p:nvSpPr>
          <p:spPr>
            <a:xfrm>
              <a:off x="7616403" y="6160522"/>
              <a:ext cx="1460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とんど・左義長</a:t>
              </a:r>
              <a:endParaRPr kumimoji="1" lang="ja-JP" altLang="en-US" sz="1600" dirty="0">
                <a:ln>
                  <a:solidFill>
                    <a:schemeClr val="bg1"/>
                  </a:solidFill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7ED60B3-2448-4CC9-BAA5-D3DBBC3B6000}"/>
              </a:ext>
            </a:extLst>
          </p:cNvPr>
          <p:cNvGrpSpPr/>
          <p:nvPr/>
        </p:nvGrpSpPr>
        <p:grpSpPr>
          <a:xfrm>
            <a:off x="4424824" y="10162065"/>
            <a:ext cx="1549707" cy="1549707"/>
            <a:chOff x="7141777" y="6868758"/>
            <a:chExt cx="1549707" cy="1549707"/>
          </a:xfrm>
        </p:grpSpPr>
        <p:sp>
          <p:nvSpPr>
            <p:cNvPr id="41" name="四角形: 角を丸くする 40">
              <a:extLst>
                <a:ext uri="{FF2B5EF4-FFF2-40B4-BE49-F238E27FC236}">
                  <a16:creationId xmlns:a16="http://schemas.microsoft.com/office/drawing/2014/main" id="{90DEE8BC-C77E-4243-B7AC-344B0F9A4BA1}"/>
                </a:ext>
              </a:extLst>
            </p:cNvPr>
            <p:cNvSpPr/>
            <p:nvPr/>
          </p:nvSpPr>
          <p:spPr>
            <a:xfrm>
              <a:off x="7141777" y="6868758"/>
              <a:ext cx="1549707" cy="1549707"/>
            </a:xfrm>
            <a:prstGeom prst="round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9CD4381A-B3AA-4D7A-9973-4390BC2615BC}"/>
                </a:ext>
              </a:extLst>
            </p:cNvPr>
            <p:cNvSpPr txBox="1"/>
            <p:nvPr/>
          </p:nvSpPr>
          <p:spPr>
            <a:xfrm>
              <a:off x="7261981" y="8029828"/>
              <a:ext cx="12859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ロボット教室</a:t>
              </a: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B04ADC47-68D7-4294-BE3B-45DA7EE15949}"/>
              </a:ext>
            </a:extLst>
          </p:cNvPr>
          <p:cNvGrpSpPr/>
          <p:nvPr/>
        </p:nvGrpSpPr>
        <p:grpSpPr>
          <a:xfrm>
            <a:off x="2763022" y="10124955"/>
            <a:ext cx="1549707" cy="1563916"/>
            <a:chOff x="10537019" y="6921250"/>
            <a:chExt cx="1549707" cy="1549707"/>
          </a:xfrm>
        </p:grpSpPr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EF53E8EE-AC90-4512-A600-902E146FD936}"/>
                </a:ext>
              </a:extLst>
            </p:cNvPr>
            <p:cNvSpPr/>
            <p:nvPr/>
          </p:nvSpPr>
          <p:spPr>
            <a:xfrm>
              <a:off x="10537019" y="6921250"/>
              <a:ext cx="1549707" cy="1549707"/>
            </a:xfrm>
            <a:prstGeom prst="roundRect">
              <a:avLst/>
            </a:prstGeom>
            <a:blipFill dpi="0"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CDF654A-012A-43D6-A932-0BA1284C7242}"/>
                </a:ext>
              </a:extLst>
            </p:cNvPr>
            <p:cNvSpPr txBox="1"/>
            <p:nvPr/>
          </p:nvSpPr>
          <p:spPr>
            <a:xfrm>
              <a:off x="10654480" y="8123400"/>
              <a:ext cx="1314784" cy="335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ドローン空撮</a:t>
              </a: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85773EA5-B32D-450C-8AE7-78C81FF98DAE}"/>
              </a:ext>
            </a:extLst>
          </p:cNvPr>
          <p:cNvGrpSpPr/>
          <p:nvPr/>
        </p:nvGrpSpPr>
        <p:grpSpPr>
          <a:xfrm>
            <a:off x="1058567" y="10142733"/>
            <a:ext cx="1592085" cy="1549707"/>
            <a:chOff x="9002397" y="7072971"/>
            <a:chExt cx="1549707" cy="1549707"/>
          </a:xfrm>
        </p:grpSpPr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30451758-36A6-4851-8F0D-C5FA935FF42E}"/>
                </a:ext>
              </a:extLst>
            </p:cNvPr>
            <p:cNvSpPr/>
            <p:nvPr/>
          </p:nvSpPr>
          <p:spPr>
            <a:xfrm>
              <a:off x="9002397" y="7072971"/>
              <a:ext cx="1549707" cy="1549707"/>
            </a:xfrm>
            <a:prstGeom prst="roundRect">
              <a:avLst/>
            </a:prstGeom>
            <a:blipFill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5652F91D-B337-43FD-BFCD-21E3D5935D0B}"/>
                </a:ext>
              </a:extLst>
            </p:cNvPr>
            <p:cNvSpPr txBox="1"/>
            <p:nvPr/>
          </p:nvSpPr>
          <p:spPr>
            <a:xfrm>
              <a:off x="9063294" y="8258032"/>
              <a:ext cx="1378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里山育成活動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F839877E-1F08-4D43-A26D-C6917BF9BDD0}"/>
              </a:ext>
            </a:extLst>
          </p:cNvPr>
          <p:cNvGrpSpPr/>
          <p:nvPr/>
        </p:nvGrpSpPr>
        <p:grpSpPr>
          <a:xfrm>
            <a:off x="4417964" y="8423164"/>
            <a:ext cx="1549707" cy="1549707"/>
            <a:chOff x="11988977" y="4244521"/>
            <a:chExt cx="1549707" cy="1549707"/>
          </a:xfrm>
        </p:grpSpPr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8B997EB5-0B35-4D6E-AF47-DB8FFC39EE0E}"/>
                </a:ext>
              </a:extLst>
            </p:cNvPr>
            <p:cNvSpPr/>
            <p:nvPr/>
          </p:nvSpPr>
          <p:spPr>
            <a:xfrm>
              <a:off x="11988977" y="4244521"/>
              <a:ext cx="1549707" cy="1549707"/>
            </a:xfrm>
            <a:prstGeom prst="roundRect">
              <a:avLst/>
            </a:prstGeom>
            <a:blipFill dpi="0"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8FF5B3C-EC43-4E1B-A931-F19E54AFECF0}"/>
                </a:ext>
              </a:extLst>
            </p:cNvPr>
            <p:cNvSpPr txBox="1"/>
            <p:nvPr/>
          </p:nvSpPr>
          <p:spPr>
            <a:xfrm>
              <a:off x="11989841" y="5378301"/>
              <a:ext cx="1535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花壇・緑化事業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7292867F-1B7D-4CED-8761-DF6798C11B8D}"/>
              </a:ext>
            </a:extLst>
          </p:cNvPr>
          <p:cNvGrpSpPr/>
          <p:nvPr/>
        </p:nvGrpSpPr>
        <p:grpSpPr>
          <a:xfrm>
            <a:off x="2743683" y="6524467"/>
            <a:ext cx="1549707" cy="1549707"/>
            <a:chOff x="12236039" y="6741866"/>
            <a:chExt cx="1549707" cy="1549707"/>
          </a:xfrm>
        </p:grpSpPr>
        <p:sp>
          <p:nvSpPr>
            <p:cNvPr id="53" name="四角形: 角を丸くする 52">
              <a:extLst>
                <a:ext uri="{FF2B5EF4-FFF2-40B4-BE49-F238E27FC236}">
                  <a16:creationId xmlns:a16="http://schemas.microsoft.com/office/drawing/2014/main" id="{1BA11358-3DAC-4A6B-8B9D-73A071EB85AE}"/>
                </a:ext>
              </a:extLst>
            </p:cNvPr>
            <p:cNvSpPr/>
            <p:nvPr/>
          </p:nvSpPr>
          <p:spPr>
            <a:xfrm>
              <a:off x="12236039" y="6741866"/>
              <a:ext cx="1549707" cy="1549707"/>
            </a:xfrm>
            <a:prstGeom prst="roundRect">
              <a:avLst/>
            </a:prstGeom>
            <a:blipFill dpi="0"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7123A1A3-C8C4-4749-B1CF-040B200D6A5B}"/>
                </a:ext>
              </a:extLst>
            </p:cNvPr>
            <p:cNvSpPr txBox="1"/>
            <p:nvPr/>
          </p:nvSpPr>
          <p:spPr>
            <a:xfrm>
              <a:off x="12383444" y="7925021"/>
              <a:ext cx="1311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n>
                    <a:solidFill>
                      <a:schemeClr val="bg1"/>
                    </a:solidFill>
                  </a:ln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もちつき大会</a:t>
              </a:r>
            </a:p>
          </p:txBody>
        </p:sp>
      </p:grp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DDB5BBF9-2302-4112-BEB4-8D4503970A44}"/>
              </a:ext>
            </a:extLst>
          </p:cNvPr>
          <p:cNvSpPr/>
          <p:nvPr/>
        </p:nvSpPr>
        <p:spPr>
          <a:xfrm>
            <a:off x="1052018" y="8409807"/>
            <a:ext cx="1562804" cy="1562572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72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46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 M</dc:creator>
  <cp:lastModifiedBy>S M</cp:lastModifiedBy>
  <cp:revision>1</cp:revision>
  <dcterms:created xsi:type="dcterms:W3CDTF">2018-10-12T12:23:22Z</dcterms:created>
  <dcterms:modified xsi:type="dcterms:W3CDTF">2018-10-12T12:25:51Z</dcterms:modified>
</cp:coreProperties>
</file>